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362" r:id="rId3"/>
    <p:sldId id="331" r:id="rId4"/>
    <p:sldId id="382" r:id="rId5"/>
    <p:sldId id="366" r:id="rId6"/>
    <p:sldId id="367" r:id="rId7"/>
    <p:sldId id="368" r:id="rId8"/>
    <p:sldId id="371" r:id="rId9"/>
    <p:sldId id="354" r:id="rId10"/>
    <p:sldId id="296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4" autoAdjust="0"/>
    <p:restoredTop sz="94317" autoAdjust="0"/>
  </p:normalViewPr>
  <p:slideViewPr>
    <p:cSldViewPr>
      <p:cViewPr>
        <p:scale>
          <a:sx n="89" d="100"/>
          <a:sy n="89" d="100"/>
        </p:scale>
        <p:origin x="-154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47007</c:v>
                </c:pt>
                <c:pt idx="1">
                  <c:v>65669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177144591055733E-3"/>
                  <c:y val="1.0445109714774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49887</c:v>
                </c:pt>
                <c:pt idx="1">
                  <c:v>65618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1104"/>
        <c:axId val="192201088"/>
      </c:barChart>
      <c:catAx>
        <c:axId val="192191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92201088"/>
        <c:crosses val="autoZero"/>
        <c:auto val="1"/>
        <c:lblAlgn val="ctr"/>
        <c:lblOffset val="100"/>
        <c:noMultiLvlLbl val="0"/>
      </c:catAx>
      <c:valAx>
        <c:axId val="19220108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921911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676946631671044E-3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3979.01</c:v>
                </c:pt>
                <c:pt idx="1">
                  <c:v>-3878.05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952.97</c:v>
                </c:pt>
                <c:pt idx="1">
                  <c:v>18244.22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24937.9</c:v>
                </c:pt>
                <c:pt idx="1">
                  <c:v>28253.200000000001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17137.03</c:v>
                </c:pt>
                <c:pt idx="1">
                  <c:v>23049.52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311320960"/>
        <c:axId val="311322496"/>
      </c:barChart>
      <c:catAx>
        <c:axId val="31132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11322496"/>
        <c:crosses val="autoZero"/>
        <c:auto val="1"/>
        <c:lblAlgn val="ctr"/>
        <c:lblOffset val="100"/>
        <c:tickLblSkip val="1"/>
        <c:noMultiLvlLbl val="0"/>
      </c:catAx>
      <c:valAx>
        <c:axId val="31132249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311320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242071231106955E-3"/>
          <c:y val="0.62257897270673623"/>
          <c:w val="0.67331667944316553"/>
          <c:h val="0.37742102729326371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47006.91</c:v>
                </c:pt>
                <c:pt idx="1">
                  <c:v>65668.899999999994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347072"/>
        <c:axId val="311348608"/>
      </c:lineChart>
      <c:catAx>
        <c:axId val="311347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11348608"/>
        <c:crosses val="autoZero"/>
        <c:auto val="1"/>
        <c:lblAlgn val="ctr"/>
        <c:lblOffset val="100"/>
        <c:noMultiLvlLbl val="0"/>
      </c:catAx>
      <c:valAx>
        <c:axId val="311348608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311347072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4927015813500133"/>
          <c:y val="0.37534718364626152"/>
          <c:w val="0.29200369708512286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47860151856681"/>
          <c:y val="0.12162171425476952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8.075512611503316E-2"/>
                  <c:y val="8.014854477449719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2.2876427396584585E-3"/>
                  <c:y val="-3.902140239618204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2.94977159841216E-3"/>
                  <c:y val="-2.013179982918472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0.10501372766986858"/>
                  <c:y val="-0.1269374490744701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0.16507324672993121"/>
                  <c:y val="2.514038266547554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-7.3580854524781442E-2"/>
                  <c:y val="1.14261830019526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6.1385193520249674E-2"/>
                  <c:y val="8.559483500540334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физическая культура и спорт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0.14699999999999999</c:v>
                </c:pt>
                <c:pt idx="1">
                  <c:v>0.13400000000000001</c:v>
                </c:pt>
                <c:pt idx="2">
                  <c:v>0.123</c:v>
                </c:pt>
                <c:pt idx="3">
                  <c:v>0.39300000000000002</c:v>
                </c:pt>
                <c:pt idx="4">
                  <c:v>0.15</c:v>
                </c:pt>
                <c:pt idx="5">
                  <c:v>4.4000000000000004E-2</c:v>
                </c:pt>
                <c:pt idx="6">
                  <c:v>8.9999999999999993E-3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0.29896</cdr:x>
      <cdr:y>0.23689</cdr:y>
    </cdr:from>
    <cdr:to>
      <cdr:x>0.68393</cdr:x>
      <cdr:y>0.63336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2516295" y="1152128"/>
          <a:ext cx="3240360" cy="192824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0.38451</cdr:x>
      <cdr:y>0.29611</cdr:y>
    </cdr:from>
    <cdr:to>
      <cdr:x>0.82082</cdr:x>
      <cdr:y>0.75509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3236375" y="1440138"/>
          <a:ext cx="3672439" cy="223227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0.4615</cdr:x>
      <cdr:y>0.31092</cdr:y>
    </cdr:from>
    <cdr:to>
      <cdr:x>0.58457</cdr:x>
      <cdr:y>0.39319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84447" y="1512168"/>
          <a:ext cx="103586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+39,7%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0.29924</cdr:x>
      <cdr:y>0.41667</cdr:y>
    </cdr:from>
    <cdr:to>
      <cdr:x>0.47379</cdr:x>
      <cdr:y>0.625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2328" y="720080"/>
          <a:ext cx="151213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+ 39,7 %</a:t>
          </a:r>
          <a:endParaRPr lang="ru-RU" sz="1600" b="1" dirty="0">
            <a:solidFill>
              <a:schemeClr val="tx1">
                <a:lumMod val="85000"/>
                <a:lumOff val="15000"/>
              </a:schemeClr>
            </a:solidFill>
            <a:latin typeface="Trebuchet MS" panose="020B0603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Юго-Камского сельского поселения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2013735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66 592,44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65 668,90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923,55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98,6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67 011,91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65 618,38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1 393,53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97,9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-419,47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50,52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Юго-Камского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37380248"/>
              </p:ext>
            </p:extLst>
          </p:nvPr>
        </p:nvGraphicFramePr>
        <p:xfrm>
          <a:off x="327513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Юго-Камского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4637167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+31,5%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76917265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368451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 rot="10800000" flipV="1">
            <a:off x="2444490" y="4653136"/>
            <a:ext cx="758133" cy="50405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53,1 %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411760" y="3573016"/>
            <a:ext cx="827963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36,5 %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97462" y="5697254"/>
            <a:ext cx="683945" cy="26270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- 5,9 %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397460" y="5013176"/>
            <a:ext cx="687363" cy="39604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27,8 %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2" y="3861048"/>
            <a:ext cx="683946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43,0 %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397460" y="2636912"/>
            <a:ext cx="683947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35,1 %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1590" y="5481228"/>
            <a:ext cx="683947" cy="347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8,5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200" dirty="0" smtClean="0">
                <a:solidFill>
                  <a:prstClr val="black"/>
                </a:solidFill>
              </a:rPr>
              <a:t>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Юго-Камского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 rot="10800000" flipV="1">
            <a:off x="2481569" y="5301208"/>
            <a:ext cx="758133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2,0 %</a:t>
            </a:r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02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Юго-Камского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54604085"/>
              </p:ext>
            </p:extLst>
          </p:nvPr>
        </p:nvGraphicFramePr>
        <p:xfrm>
          <a:off x="179512" y="836712"/>
          <a:ext cx="8823056" cy="5835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Юго-Камского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6336628"/>
              </p:ext>
            </p:extLst>
          </p:nvPr>
        </p:nvGraphicFramePr>
        <p:xfrm>
          <a:off x="251519" y="1340768"/>
          <a:ext cx="8640962" cy="5112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1110"/>
                <a:gridCol w="1582149"/>
                <a:gridCol w="1582149"/>
                <a:gridCol w="1022310"/>
                <a:gridCol w="803244"/>
              </a:tblGrid>
              <a:tr h="4793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9 759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9 659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10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9 565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8 754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8 482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8 086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25 884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25 797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9 853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9 853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67 012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65 618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1 394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49656721"/>
              </p:ext>
            </p:extLst>
          </p:nvPr>
        </p:nvGraphicFramePr>
        <p:xfrm>
          <a:off x="107504" y="1052736"/>
          <a:ext cx="8928991" cy="5112567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37080"/>
                <a:gridCol w="4287456"/>
                <a:gridCol w="936104"/>
                <a:gridCol w="881344"/>
                <a:gridCol w="811798"/>
                <a:gridCol w="737998"/>
                <a:gridCol w="737211"/>
              </a:tblGrid>
              <a:tr h="7713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7484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13 394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13 329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48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27 914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26 672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40,7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1 242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95,6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54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11 169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11 103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9161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12 819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12 819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19,5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370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1 716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1 695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37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68 012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65 618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1 394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97,9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286465"/>
              </p:ext>
            </p:extLst>
          </p:nvPr>
        </p:nvGraphicFramePr>
        <p:xfrm>
          <a:off x="107504" y="1196751"/>
          <a:ext cx="8784208" cy="5259497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0"/>
                <a:gridCol w="1368152"/>
                <a:gridCol w="1296144"/>
                <a:gridCol w="1079352"/>
              </a:tblGrid>
              <a:tr h="83406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39006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2 890,6</a:t>
                      </a: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2 890,6</a:t>
                      </a: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1435" marR="91435" marT="45713" marB="45713" anchor="ctr" horzOverflow="overflow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9 852,3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9 852,3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5 731,1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5 701,1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99,5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16 726,2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16 536,7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98,9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56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9 710,3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9 565,9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98,5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10 094,5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9 267,7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91,8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276,0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220,1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79,8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Расселение аварийного жилищного фонда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10 349,8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10 349,8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60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65 630,8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64 384,2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98,1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10476</TotalTime>
  <Words>443</Words>
  <Application>Microsoft Office PowerPoint</Application>
  <PresentationFormat>Экран (4:3)</PresentationFormat>
  <Paragraphs>201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Юго-Камского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607</cp:revision>
  <cp:lastPrinted>2023-03-20T04:51:27Z</cp:lastPrinted>
  <dcterms:created xsi:type="dcterms:W3CDTF">2018-04-12T10:07:47Z</dcterms:created>
  <dcterms:modified xsi:type="dcterms:W3CDTF">2023-04-28T04:52:14Z</dcterms:modified>
</cp:coreProperties>
</file>